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333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1" d="100"/>
          <a:sy n="91" d="100"/>
        </p:scale>
        <p:origin x="153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olleech/Coursera-Data-Science-Specialisation/blob/main/Capstone/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958127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5A6FA38-1734-693E-DA80-E1C774DC534F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D0DF1AD-861E-C9E1-851D-ADE6F76DC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5308" y="1486343"/>
            <a:ext cx="3705742" cy="50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7D886EF-5AFA-DA56-A3E9-6779486BEE69}"/>
              </a:ext>
            </a:extLst>
          </p:cNvPr>
          <p:cNvSpPr txBox="1"/>
          <p:nvPr/>
        </p:nvSpPr>
        <p:spPr>
          <a:xfrm>
            <a:off x="5910262" y="4493962"/>
            <a:ext cx="5461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3"/>
              </a:rPr>
              <a:t>Coursera-Data-Science-Specialisation/Capstone/jupyter-labs-spacex-data-collection-api.ipynb at main · golleech/Coursera-Data-Science-Specialisation</a:t>
            </a:r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2848791-A876-199F-DC3D-676F076AA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473" y="2158204"/>
            <a:ext cx="3219899" cy="218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807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B37E62-F02C-AD72-BEFA-DB385F1FB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497" y="1962145"/>
            <a:ext cx="2724530" cy="242921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7D1CDC2-CE06-2D97-54CF-54BE6F098675}"/>
              </a:ext>
            </a:extLst>
          </p:cNvPr>
          <p:cNvSpPr txBox="1"/>
          <p:nvPr/>
        </p:nvSpPr>
        <p:spPr>
          <a:xfrm>
            <a:off x="5910262" y="4556750"/>
            <a:ext cx="5125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4"/>
              </a:rPr>
              <a:t>Coursera-Data-Science-Specialisation/Capstone/jupyter-labs-webscraping.ipynb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1357</Words>
  <Application>Microsoft Office PowerPoint</Application>
  <PresentationFormat>Breitbild</PresentationFormat>
  <Paragraphs>232</Paragraphs>
  <Slides>47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Gollee, Christian</cp:lastModifiedBy>
  <cp:revision>201</cp:revision>
  <dcterms:created xsi:type="dcterms:W3CDTF">2021-04-29T18:58:34Z</dcterms:created>
  <dcterms:modified xsi:type="dcterms:W3CDTF">2025-04-06T19:33:57Z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